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340C-BA7A-43FA-9D5A-B7DA9DB394E9}" type="datetimeFigureOut">
              <a:rPr lang="ko-KR" altLang="en-US" smtClean="0"/>
              <a:pPr/>
              <a:t>2012-03-13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44C86-669B-4E93-A384-A067057CB5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 descr="선거풍토 변화 가져온 S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733634"/>
            <a:ext cx="8358247" cy="570483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snoopy</cp:lastModifiedBy>
  <cp:revision>10</cp:revision>
  <dcterms:created xsi:type="dcterms:W3CDTF">2012-03-09T13:02:28Z</dcterms:created>
  <dcterms:modified xsi:type="dcterms:W3CDTF">2012-03-13T08:44:09Z</dcterms:modified>
</cp:coreProperties>
</file>